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021"/>
    <a:srgbClr val="F77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73440" autoAdjust="0"/>
  </p:normalViewPr>
  <p:slideViewPr>
    <p:cSldViewPr>
      <p:cViewPr varScale="1">
        <p:scale>
          <a:sx n="86" d="100"/>
          <a:sy n="86" d="100"/>
        </p:scale>
        <p:origin x="25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4854-DD3E-4CBC-AC3E-7668DBE6DEB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2A89-0B30-45E1-A089-500BCC75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FC2B0C-0526-4110-8C26-28D91542F9BE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E9D344-5E2F-4A5C-BC80-874B3A2B1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0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562" y="323088"/>
            <a:ext cx="914400" cy="9342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F51B-526F-4D47-AF71-647EB7C91FF2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1992A4-FAB3-47C7-B1D4-23A526EB89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ECF51B-526F-4D47-AF71-647EB7C91FF2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rgbClr val="F78E1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ECF51B-526F-4D47-AF71-647EB7C91FF2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rgbClr val="F78E1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F78E1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rgbClr val="F78E1E"/>
                </a:solidFill>
              </a:defRPr>
            </a:lvl1pPr>
          </a:lstStyle>
          <a:p>
            <a:fld id="{121992A4-FAB3-47C7-B1D4-23A526EB8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553" y="228600"/>
            <a:ext cx="538019" cy="5496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61" r:id="rId12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1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3 - &amp;quot;Healthiest Weight Florida&amp;quot;&quot;/&gt;&lt;property id=&quot;20307&quot; value=&quot;263&quot;/&gt;&lt;/object&gt;&lt;object type=&quot;3&quot; unique_id=&quot;10010&quot;&gt;&lt;property id=&quot;20148&quot; value=&quot;5&quot;/&gt;&lt;property id=&quot;20300&quot; value=&quot;Slide 1 - &amp;quot;Efforts to Achieve &amp;#x0D;&amp;#x0A;Healthy Weight in Florida&amp;quot;&quot;/&gt;&lt;property id=&quot;20307&quot; value=&quot;319&quot;/&gt;&lt;/object&gt;&lt;object type=&quot;3&quot; unique_id=&quot;10011&quot;&gt;&lt;property id=&quot;20148&quot; value=&quot;5&quot;/&gt;&lt;property id=&quot;20300&quot; value=&quot;Slide 2 - &amp;quot;What is Healthy Weight?&amp;quot;&quot;/&gt;&lt;property id=&quot;20307&quot; value=&quot;329&quot;/&gt;&lt;/object&gt;&lt;object type=&quot;3&quot; unique_id=&quot;10012&quot;&gt;&lt;property id=&quot;20148&quot; value=&quot;5&quot;/&gt;&lt;property id=&quot;20300&quot; value=&quot;Slide 3 - &amp;quot;Alarming Statistics&amp;quot;&quot;/&gt;&lt;property id=&quot;20307&quot; value=&quot;354&quot;/&gt;&lt;/object&gt;&lt;object type=&quot;3&quot; unique_id=&quot;10013&quot;&gt;&lt;property id=&quot;20148&quot; value=&quot;5&quot;/&gt;&lt;property id=&quot;20300&quot; value=&quot;Slide 4 - &amp;quot;The goal of Healthiest Weight Florida is to bend the weight curve by 5% in the next 3 years.&amp;#x0D;&amp;#x0A;&amp;#x0D;&amp;#x0A;This means, by 2017, &quot;/&gt;&lt;property id=&quot;20307&quot; value=&quot;330&quot;/&gt;&lt;/object&gt;&lt;object type=&quot;3&quot; unique_id=&quot;10014&quot;&gt;&lt;property id=&quot;20148&quot; value=&quot;5&quot;/&gt;&lt;property id=&quot;20300&quot; value=&quot;Slide 5 - &amp;quot;Health and Economic Cost&amp;quot;&quot;/&gt;&lt;property id=&quot;20307&quot; value=&quot;331&quot;/&gt;&lt;/object&gt;&lt;object type=&quot;3&quot; unique_id=&quot;10015&quot;&gt;&lt;property id=&quot;20148&quot; value=&quot;5&quot;/&gt;&lt;property id=&quot;20300&quot; value=&quot;Slide 6 - &amp;quot;Obesity Trends Among US Adults&amp;quot;&quot;/&gt;&lt;property id=&quot;20307&quot; value=&quot;295&quot;/&gt;&lt;/object&gt;&lt;object type=&quot;3&quot; unique_id=&quot;10016&quot;&gt;&lt;property id=&quot;20148&quot; value=&quot;5&quot;/&gt;&lt;property id=&quot;20300&quot; value=&quot;Slide 7 - &amp;quot;1985&amp;quot;&quot;/&gt;&lt;property id=&quot;20307&quot; value=&quot;265&quot;/&gt;&lt;/object&gt;&lt;object type=&quot;3&quot; unique_id=&quot;10017&quot;&gt;&lt;property id=&quot;20148&quot; value=&quot;5&quot;/&gt;&lt;property id=&quot;20300&quot; value=&quot;Slide 8 - &amp;quot;1986&amp;quot;&quot;/&gt;&lt;property id=&quot;20307&quot; value=&quot;266&quot;/&gt;&lt;/object&gt;&lt;object type=&quot;3&quot; unique_id=&quot;10018&quot;&gt;&lt;property id=&quot;20148&quot; value=&quot;5&quot;/&gt;&lt;property id=&quot;20300&quot; value=&quot;Slide 9 - &amp;quot;1987&amp;quot;&quot;/&gt;&lt;property id=&quot;20307&quot; value=&quot;267&quot;/&gt;&lt;/object&gt;&lt;object type=&quot;3&quot; unique_id=&quot;10019&quot;&gt;&lt;property id=&quot;20148&quot; value=&quot;5&quot;/&gt;&lt;property id=&quot;20300&quot; value=&quot;Slide 10 - &amp;quot;1988&amp;quot;&quot;/&gt;&lt;property id=&quot;20307&quot; value=&quot;268&quot;/&gt;&lt;/object&gt;&lt;object type=&quot;3&quot; unique_id=&quot;10020&quot;&gt;&lt;property id=&quot;20148&quot; value=&quot;5&quot;/&gt;&lt;property id=&quot;20300&quot; value=&quot;Slide 11 - &amp;quot;1989&amp;quot;&quot;/&gt;&lt;property id=&quot;20307&quot; value=&quot;269&quot;/&gt;&lt;/object&gt;&lt;object type=&quot;3&quot; unique_id=&quot;10021&quot;&gt;&lt;property id=&quot;20148&quot; value=&quot;5&quot;/&gt;&lt;property id=&quot;20300&quot; value=&quot;Slide 12 - &amp;quot;1990&amp;quot;&quot;/&gt;&lt;property id=&quot;20307&quot; value=&quot;270&quot;/&gt;&lt;/object&gt;&lt;object type=&quot;3&quot; unique_id=&quot;10022&quot;&gt;&lt;property id=&quot;20148&quot; value=&quot;5&quot;/&gt;&lt;property id=&quot;20300&quot; value=&quot;Slide 13 - &amp;quot;1991&amp;quot;&quot;/&gt;&lt;property id=&quot;20307&quot; value=&quot;271&quot;/&gt;&lt;/object&gt;&lt;object type=&quot;3&quot; unique_id=&quot;10023&quot;&gt;&lt;property id=&quot;20148&quot; value=&quot;5&quot;/&gt;&lt;property id=&quot;20300&quot; value=&quot;Slide 14 - &amp;quot;1992&amp;quot;&quot;/&gt;&lt;property id=&quot;20307&quot; value=&quot;272&quot;/&gt;&lt;/object&gt;&lt;object type=&quot;3&quot; unique_id=&quot;10024&quot;&gt;&lt;property id=&quot;20148&quot; value=&quot;5&quot;/&gt;&lt;property id=&quot;20300&quot; value=&quot;Slide 15 - &amp;quot;1993&amp;quot;&quot;/&gt;&lt;property id=&quot;20307&quot; value=&quot;273&quot;/&gt;&lt;/object&gt;&lt;object type=&quot;3&quot; unique_id=&quot;10025&quot;&gt;&lt;property id=&quot;20148&quot; value=&quot;5&quot;/&gt;&lt;property id=&quot;20300&quot; value=&quot;Slide 16 - &amp;quot;1994&amp;quot;&quot;/&gt;&lt;property id=&quot;20307&quot; value=&quot;274&quot;/&gt;&lt;/object&gt;&lt;object type=&quot;3&quot; unique_id=&quot;10026&quot;&gt;&lt;property id=&quot;20148&quot; value=&quot;5&quot;/&gt;&lt;property id=&quot;20300&quot; value=&quot;Slide 17 - &amp;quot;1995&amp;quot;&quot;/&gt;&lt;property id=&quot;20307&quot; value=&quot;275&quot;/&gt;&lt;/object&gt;&lt;object type=&quot;3&quot; unique_id=&quot;10027&quot;&gt;&lt;property id=&quot;20148&quot; value=&quot;5&quot;/&gt;&lt;property id=&quot;20300&quot; value=&quot;Slide 18 - &amp;quot;1996&amp;quot;&quot;/&gt;&lt;property id=&quot;20307&quot; value=&quot;276&quot;/&gt;&lt;/object&gt;&lt;object type=&quot;3&quot; unique_id=&quot;10028&quot;&gt;&lt;property id=&quot;20148&quot; value=&quot;5&quot;/&gt;&lt;property id=&quot;20300&quot; value=&quot;Slide 19 - &amp;quot;1997&amp;quot;&quot;/&gt;&lt;property id=&quot;20307&quot; value=&quot;277&quot;/&gt;&lt;/object&gt;&lt;object type=&quot;3&quot; unique_id=&quot;10029&quot;&gt;&lt;property id=&quot;20148&quot; value=&quot;5&quot;/&gt;&lt;property id=&quot;20300&quot; value=&quot;Slide 20 - &amp;quot;1998&amp;quot;&quot;/&gt;&lt;property id=&quot;20307&quot; value=&quot;278&quot;/&gt;&lt;/object&gt;&lt;object type=&quot;3&quot; unique_id=&quot;10030&quot;&gt;&lt;property id=&quot;20148&quot; value=&quot;5&quot;/&gt;&lt;property id=&quot;20300&quot; value=&quot;Slide 21 - &amp;quot;1999&amp;quot;&quot;/&gt;&lt;property id=&quot;20307&quot; value=&quot;279&quot;/&gt;&lt;/object&gt;&lt;object type=&quot;3&quot; unique_id=&quot;10031&quot;&gt;&lt;property id=&quot;20148&quot; value=&quot;5&quot;/&gt;&lt;property id=&quot;20300&quot; value=&quot;Slide 22 - &amp;quot;2000&amp;quot;&quot;/&gt;&lt;property id=&quot;20307&quot; value=&quot;280&quot;/&gt;&lt;/object&gt;&lt;object type=&quot;3&quot; unique_id=&quot;10032&quot;&gt;&lt;property id=&quot;20148&quot; value=&quot;5&quot;/&gt;&lt;property id=&quot;20300&quot; value=&quot;Slide 23 - &amp;quot;2001&amp;quot;&quot;/&gt;&lt;property id=&quot;20307&quot; value=&quot;281&quot;/&gt;&lt;/object&gt;&lt;object type=&quot;3&quot; unique_id=&quot;10033&quot;&gt;&lt;property id=&quot;20148&quot; value=&quot;5&quot;/&gt;&lt;property id=&quot;20300&quot; value=&quot;Slide 24 - &amp;quot;2002&amp;quot;&quot;/&gt;&lt;property id=&quot;20307&quot; value=&quot;282&quot;/&gt;&lt;/object&gt;&lt;object type=&quot;3&quot; unique_id=&quot;10034&quot;&gt;&lt;property id=&quot;20148&quot; value=&quot;5&quot;/&gt;&lt;property id=&quot;20300&quot; value=&quot;Slide 25 - &amp;quot;2003&amp;quot;&quot;/&gt;&lt;property id=&quot;20307&quot; value=&quot;283&quot;/&gt;&lt;/object&gt;&lt;object type=&quot;3&quot; unique_id=&quot;10035&quot;&gt;&lt;property id=&quot;20148&quot; value=&quot;5&quot;/&gt;&lt;property id=&quot;20300&quot; value=&quot;Slide 26 - &amp;quot;2004&amp;quot;&quot;/&gt;&lt;property id=&quot;20307&quot; value=&quot;284&quot;/&gt;&lt;/object&gt;&lt;object type=&quot;3&quot; unique_id=&quot;10036&quot;&gt;&lt;property id=&quot;20148&quot; value=&quot;5&quot;/&gt;&lt;property id=&quot;20300&quot; value=&quot;Slide 27 - &amp;quot;2005&amp;quot;&quot;/&gt;&lt;property id=&quot;20307&quot; value=&quot;285&quot;/&gt;&lt;/object&gt;&lt;object type=&quot;3&quot; unique_id=&quot;10037&quot;&gt;&lt;property id=&quot;20148&quot; value=&quot;5&quot;/&gt;&lt;property id=&quot;20300&quot; value=&quot;Slide 28 - &amp;quot;2006&amp;quot;&quot;/&gt;&lt;property id=&quot;20307&quot; value=&quot;286&quot;/&gt;&lt;/object&gt;&lt;object type=&quot;3&quot; unique_id=&quot;10038&quot;&gt;&lt;property id=&quot;20148&quot; value=&quot;5&quot;/&gt;&lt;property id=&quot;20300&quot; value=&quot;Slide 29 - &amp;quot;2007&amp;quot;&quot;/&gt;&lt;property id=&quot;20307&quot; value=&quot;287&quot;/&gt;&lt;/object&gt;&lt;object type=&quot;3&quot; unique_id=&quot;10039&quot;&gt;&lt;property id=&quot;20148&quot; value=&quot;5&quot;/&gt;&lt;property id=&quot;20300&quot; value=&quot;Slide 30 - &amp;quot;2008&amp;quot;&quot;/&gt;&lt;property id=&quot;20307&quot; value=&quot;288&quot;/&gt;&lt;/object&gt;&lt;object type=&quot;3&quot; unique_id=&quot;10040&quot;&gt;&lt;property id=&quot;20148&quot; value=&quot;5&quot;/&gt;&lt;property id=&quot;20300&quot; value=&quot;Slide 31 - &amp;quot;2009&amp;quot;&quot;/&gt;&lt;property id=&quot;20307&quot; value=&quot;289&quot;/&gt;&lt;/object&gt;&lt;object type=&quot;3&quot; unique_id=&quot;10041&quot;&gt;&lt;property id=&quot;20148&quot; value=&quot;5&quot;/&gt;&lt;property id=&quot;20300&quot; value=&quot;Slide 32 - &amp;quot;2010&amp;quot;&quot;/&gt;&lt;property id=&quot;20307&quot; value=&quot;290&quot;/&gt;&lt;/object&gt;&lt;object type=&quot;3&quot; unique_id=&quot;10042&quot;&gt;&lt;property id=&quot;20148&quot; value=&quot;5&quot;/&gt;&lt;property id=&quot;20300&quot; value=&quot;Slide 34 - &amp;quot;Strategies&amp;quot;&quot;/&gt;&lt;property id=&quot;20307&quot; value=&quot;316&quot;/&gt;&lt;/object&gt;&lt;object type=&quot;3&quot; unique_id=&quot;10048&quot;&gt;&lt;property id=&quot;20148&quot; value=&quot;5&quot;/&gt;&lt;property id=&quot;20300&quot; value=&quot;Slide 40 - &amp;quot;Healthiest Weight Florida &amp;quot;&quot;/&gt;&lt;property id=&quot;20307&quot; value=&quot;353&quot;/&gt;&lt;/object&gt;&lt;object type=&quot;3&quot; unique_id=&quot;10063&quot;&gt;&lt;property id=&quot;20148&quot; value=&quot;5&quot;/&gt;&lt;property id=&quot;20300&quot; value=&quot;Slide 43 - &amp;quot;Thank You!&amp;quot;&quot;/&gt;&lt;property id=&quot;20307&quot; value=&quot;315&quot;/&gt;&lt;/object&gt;&lt;object type=&quot;3&quot; unique_id=&quot;10485&quot;&gt;&lt;property id=&quot;20148&quot; value=&quot;5&quot;/&gt;&lt;property id=&quot;20300&quot; value=&quot;Slide 35 - &amp;quot;1. Integrate Physical Activity&amp;quot;&quot;/&gt;&lt;property id=&quot;20307&quot; value=&quot;355&quot;/&gt;&lt;/object&gt;&lt;object type=&quot;3&quot; unique_id=&quot;10486&quot;&gt;&lt;property id=&quot;20148&quot; value=&quot;5&quot;/&gt;&lt;property id=&quot;20300&quot; value=&quot;Slide 36 - &amp;quot;&amp;#x0D;&amp;#x0A;2. Make Healthy Food Available &amp;quot;&quot;/&gt;&lt;property id=&quot;20307&quot; value=&quot;356&quot;/&gt;&lt;/object&gt;&lt;object type=&quot;3&quot; unique_id=&quot;10487&quot;&gt;&lt;property id=&quot;20148&quot; value=&quot;5&quot;/&gt;&lt;property id=&quot;20300&quot; value=&quot;Slide 37 - &amp;quot;3. Strengthen Health in Schools&amp;quot;&quot;/&gt;&lt;property id=&quot;20307&quot; value=&quot;357&quot;/&gt;&lt;/object&gt;&lt;object type=&quot;3&quot; unique_id=&quot;10488&quot;&gt;&lt;property id=&quot;20148&quot; value=&quot;5&quot;/&gt;&lt;property id=&quot;20300&quot; value=&quot;Slide 38 - &amp;quot;4. Empower Employers&amp;quot;&quot;/&gt;&lt;property id=&quot;20307&quot; value=&quot;358&quot;/&gt;&lt;/object&gt;&lt;object type=&quot;3&quot; unique_id=&quot;10489&quot;&gt;&lt;property id=&quot;20148&quot; value=&quot;5&quot;/&gt;&lt;property id=&quot;20300&quot; value=&quot;Slide 39 - &amp;quot;5. Market what Matters&amp;quot;&quot;/&gt;&lt;property id=&quot;20307&quot; value=&quot;359&quot;/&gt;&lt;/object&gt;&lt;object type=&quot;3&quot; unique_id=&quot;10490&quot;&gt;&lt;property id=&quot;20148&quot; value=&quot;5&quot;/&gt;&lt;property id=&quot;20300&quot; value=&quot;Slide 41 - &amp;quot;What can families do?&amp;quot;&quot;/&gt;&lt;property id=&quot;20307&quot; value=&quot;360&quot;/&gt;&lt;/object&gt;&lt;object type=&quot;3&quot; unique_id=&quot;10491&quot;&gt;&lt;property id=&quot;20148&quot; value=&quot;5&quot;/&gt;&lt;property id=&quot;20300&quot; value=&quot;Slide 42 - &amp;quot;What can families do?&amp;quot;&quot;/&gt;&lt;property id=&quot;20307&quot; value=&quot;3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nd-6">
  <a:themeElements>
    <a:clrScheme name="Custom 13">
      <a:dk1>
        <a:sysClr val="windowText" lastClr="000000"/>
      </a:dk1>
      <a:lt1>
        <a:sysClr val="window" lastClr="FFFFFF"/>
      </a:lt1>
      <a:dk2>
        <a:srgbClr val="575F6D"/>
      </a:dk2>
      <a:lt2>
        <a:srgbClr val="FFFDEA"/>
      </a:lt2>
      <a:accent1>
        <a:srgbClr val="00A0AF"/>
      </a:accent1>
      <a:accent2>
        <a:srgbClr val="7ED0E0"/>
      </a:accent2>
      <a:accent3>
        <a:srgbClr val="F78E1E"/>
      </a:accent3>
      <a:accent4>
        <a:srgbClr val="FFF797"/>
      </a:accent4>
      <a:accent5>
        <a:srgbClr val="00A0AF"/>
      </a:accent5>
      <a:accent6>
        <a:srgbClr val="777C84"/>
      </a:accent6>
      <a:hlink>
        <a:srgbClr val="00A0AF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60D98CD72F0469CA16A7CC5735944" ma:contentTypeVersion="10" ma:contentTypeDescription="Create a new document." ma:contentTypeScope="" ma:versionID="5d13701a7dd0e60349ef033e2a901f7e">
  <xsd:schema xmlns:xsd="http://www.w3.org/2001/XMLSchema" xmlns:xs="http://www.w3.org/2001/XMLSchema" xmlns:p="http://schemas.microsoft.com/office/2006/metadata/properties" xmlns:ns2="5135d448-7db8-4e87-b24c-bed23cdadd72" xmlns:ns3="http://schemas.microsoft.com/sharepoint/v4" xmlns:ns4="4370ceee-1a2d-4209-9442-810ef723f156" targetNamespace="http://schemas.microsoft.com/office/2006/metadata/properties" ma:root="true" ma:fieldsID="a227ceec17540df7426b61f039e0188b" ns2:_="" ns3:_="" ns4:_="">
    <xsd:import namespace="5135d448-7db8-4e87-b24c-bed23cdadd72"/>
    <xsd:import namespace="http://schemas.microsoft.com/sharepoint/v4"/>
    <xsd:import namespace="4370ceee-1a2d-4209-9442-810ef723f1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IconOverlay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5d448-7db8-4e87-b24c-bed23cdadd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0ceee-1a2d-4209-9442-810ef723f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860F5F44-BFD8-4E21-B117-EED9FA4FED6D}"/>
</file>

<file path=customXml/itemProps2.xml><?xml version="1.0" encoding="utf-8"?>
<ds:datastoreItem xmlns:ds="http://schemas.openxmlformats.org/officeDocument/2006/customXml" ds:itemID="{CA03D3A9-6327-4F77-872F-CC07114EF04D}"/>
</file>

<file path=customXml/itemProps3.xml><?xml version="1.0" encoding="utf-8"?>
<ds:datastoreItem xmlns:ds="http://schemas.openxmlformats.org/officeDocument/2006/customXml" ds:itemID="{CAC1EC8A-F9AB-42BF-B7DD-C9F1A90051F1}"/>
</file>

<file path=docProps/app.xml><?xml version="1.0" encoding="utf-8"?>
<Properties xmlns="http://schemas.openxmlformats.org/officeDocument/2006/extended-properties" xmlns:vt="http://schemas.openxmlformats.org/officeDocument/2006/docPropsVTypes">
  <Template>Brand-6</Template>
  <TotalTime>27498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Brand-6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Healthiest Weight Florida</dc:title>
  <dc:creator>Copeland, Kara E</dc:creator>
  <cp:lastModifiedBy>Cholcher, Kathrine M</cp:lastModifiedBy>
  <cp:revision>266</cp:revision>
  <cp:lastPrinted>2015-11-30T18:22:28Z</cp:lastPrinted>
  <dcterms:created xsi:type="dcterms:W3CDTF">2015-03-25T14:03:46Z</dcterms:created>
  <dcterms:modified xsi:type="dcterms:W3CDTF">2015-12-07T20:37:46Z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0x010100BF560D98CD72F0469CA16A7CC5735944</vt:lpwstr>
  </property>
</Properties>
</file>