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968500"/>
            <a:ext cx="6606540" cy="8509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County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850" y="2958889"/>
            <a:ext cx="6870700" cy="6733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Customized Text (i.e. Guide to Family Medical Resources)</a:t>
            </a:r>
          </a:p>
        </p:txBody>
      </p:sp>
    </p:spTree>
    <p:extLst>
      <p:ext uri="{BB962C8B-B14F-4D97-AF65-F5344CB8AC3E}">
        <p14:creationId xmlns:p14="http://schemas.microsoft.com/office/powerpoint/2010/main" val="42827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1549400"/>
            <a:ext cx="645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Insert Introductory Text Here. Insert Introductory Text Here. Insert Introductory Text Here. Insert Introductory Text Here.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3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0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60D98CD72F0469CA16A7CC5735944" ma:contentTypeVersion="10" ma:contentTypeDescription="Create a new document." ma:contentTypeScope="" ma:versionID="5d13701a7dd0e60349ef033e2a901f7e">
  <xsd:schema xmlns:xsd="http://www.w3.org/2001/XMLSchema" xmlns:xs="http://www.w3.org/2001/XMLSchema" xmlns:p="http://schemas.microsoft.com/office/2006/metadata/properties" xmlns:ns2="5135d448-7db8-4e87-b24c-bed23cdadd72" xmlns:ns3="http://schemas.microsoft.com/sharepoint/v4" xmlns:ns4="4370ceee-1a2d-4209-9442-810ef723f156" targetNamespace="http://schemas.microsoft.com/office/2006/metadata/properties" ma:root="true" ma:fieldsID="a227ceec17540df7426b61f039e0188b" ns2:_="" ns3:_="" ns4:_="">
    <xsd:import namespace="5135d448-7db8-4e87-b24c-bed23cdadd72"/>
    <xsd:import namespace="http://schemas.microsoft.com/sharepoint/v4"/>
    <xsd:import namespace="4370ceee-1a2d-4209-9442-810ef723f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d448-7db8-4e87-b24c-bed23cdadd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0ceee-1a2d-4209-9442-810ef723f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37DE0A42-AE2E-433B-BC68-797DE363DC2B}"/>
</file>

<file path=customXml/itemProps2.xml><?xml version="1.0" encoding="utf-8"?>
<ds:datastoreItem xmlns:ds="http://schemas.openxmlformats.org/officeDocument/2006/customXml" ds:itemID="{2F7FF347-56CA-407D-8411-6C3D3145BF66}"/>
</file>

<file path=customXml/itemProps3.xml><?xml version="1.0" encoding="utf-8"?>
<ds:datastoreItem xmlns:ds="http://schemas.openxmlformats.org/officeDocument/2006/customXml" ds:itemID="{77121600-5481-4EA3-B4DB-516C9788158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212</Words>
  <Application>Microsoft Office PowerPoint</Application>
  <PresentationFormat>Custom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Your County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County Name</dc:title>
  <dc:creator>Jennifer Elmore</dc:creator>
  <cp:lastModifiedBy>Jennifer Elmore</cp:lastModifiedBy>
  <cp:revision>6</cp:revision>
  <dcterms:created xsi:type="dcterms:W3CDTF">2017-06-26T18:40:32Z</dcterms:created>
  <dcterms:modified xsi:type="dcterms:W3CDTF">2017-06-26T19:02:09Z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0x010100BF560D98CD72F0469CA16A7CC5735944</vt:lpwstr>
  </property>
</Properties>
</file>