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29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9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63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392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65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453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006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09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7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21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63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550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86662-09E4-40FA-A1CD-FCEA459F3FD1}" type="datetimeFigureOut">
              <a:rPr lang="en-US" smtClean="0"/>
              <a:t>6/26/2017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FB0C3-BCBF-40E2-ADF0-1792C42645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992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ebsite.org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968500"/>
            <a:ext cx="6606540" cy="85090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 County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015" y="2958889"/>
            <a:ext cx="6516370" cy="673311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Customized Text (i.e. Community Resource Guide)</a:t>
            </a:r>
          </a:p>
        </p:txBody>
      </p:sp>
    </p:spTree>
    <p:extLst>
      <p:ext uri="{BB962C8B-B14F-4D97-AF65-F5344CB8AC3E}">
        <p14:creationId xmlns:p14="http://schemas.microsoft.com/office/powerpoint/2010/main" val="4282775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0400" y="1549400"/>
            <a:ext cx="645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Insert Introductory Text Here. Insert Introductory Text Here. Insert Introductory Text Here. Insert Introductory Text Here. Insert Introductory Text Here.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8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28956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498475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0739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7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38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70350" y="3318933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8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70350" y="5317066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8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70350" y="73152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8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70350" y="1320800"/>
            <a:ext cx="337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Community Resource Name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Address Line 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Phone Number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www.website.org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1030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560D98CD72F0469CA16A7CC5735944" ma:contentTypeVersion="10" ma:contentTypeDescription="Create a new document." ma:contentTypeScope="" ma:versionID="5d13701a7dd0e60349ef033e2a901f7e">
  <xsd:schema xmlns:xsd="http://www.w3.org/2001/XMLSchema" xmlns:xs="http://www.w3.org/2001/XMLSchema" xmlns:p="http://schemas.microsoft.com/office/2006/metadata/properties" xmlns:ns2="5135d448-7db8-4e87-b24c-bed23cdadd72" xmlns:ns3="http://schemas.microsoft.com/sharepoint/v4" xmlns:ns4="4370ceee-1a2d-4209-9442-810ef723f156" targetNamespace="http://schemas.microsoft.com/office/2006/metadata/properties" ma:root="true" ma:fieldsID="a227ceec17540df7426b61f039e0188b" ns2:_="" ns3:_="" ns4:_="">
    <xsd:import namespace="5135d448-7db8-4e87-b24c-bed23cdadd72"/>
    <xsd:import namespace="http://schemas.microsoft.com/sharepoint/v4"/>
    <xsd:import namespace="4370ceee-1a2d-4209-9442-810ef723f15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IconOverlay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35d448-7db8-4e87-b24c-bed23cdadd7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2" nillable="true" ma:displayName="IconOverlay" ma:hidden="true" ma:internalName="IconOverlay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70ceee-1a2d-4209-9442-810ef723f15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7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</documentManagement>
</p:properties>
</file>

<file path=customXml/itemProps1.xml><?xml version="1.0" encoding="utf-8"?>
<ds:datastoreItem xmlns:ds="http://schemas.openxmlformats.org/officeDocument/2006/customXml" ds:itemID="{9EA8821C-5774-4AD8-AA9B-E5BE777B9591}"/>
</file>

<file path=customXml/itemProps2.xml><?xml version="1.0" encoding="utf-8"?>
<ds:datastoreItem xmlns:ds="http://schemas.openxmlformats.org/officeDocument/2006/customXml" ds:itemID="{889FA217-B1F7-4B35-B02B-D43AC650DDCD}"/>
</file>

<file path=customXml/itemProps3.xml><?xml version="1.0" encoding="utf-8"?>
<ds:datastoreItem xmlns:ds="http://schemas.openxmlformats.org/officeDocument/2006/customXml" ds:itemID="{7184E1ED-EA32-40D3-BD45-7FA75E37B1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</TotalTime>
  <Words>210</Words>
  <Application>Microsoft Office PowerPoint</Application>
  <PresentationFormat>Custom</PresentationFormat>
  <Paragraphs>73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Your County Name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Your County Name</dc:title>
  <dc:creator>Jennifer Elmore</dc:creator>
  <cp:lastModifiedBy>Jennifer Elmore</cp:lastModifiedBy>
  <cp:revision>4</cp:revision>
  <dcterms:created xsi:type="dcterms:W3CDTF">2017-06-26T18:40:32Z</dcterms:created>
  <dcterms:modified xsi:type="dcterms:W3CDTF">2017-06-26T19:00:17Z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0x010100BF560D98CD72F0469CA16A7CC5735944</vt:lpwstr>
  </property>
</Properties>
</file>