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5499100" cy="6953250"/>
  <p:notesSz cx="5499100" cy="6953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2908" y="2155507"/>
            <a:ext cx="4679632" cy="14601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5817" y="3893820"/>
            <a:ext cx="3853815" cy="1738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5272" y="1599247"/>
            <a:ext cx="2394870" cy="4589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35306" y="1599247"/>
            <a:ext cx="2394870" cy="4589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504688" cy="69494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272" y="278130"/>
            <a:ext cx="4954905" cy="1112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5272" y="1599247"/>
            <a:ext cx="4954905" cy="4589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71853" y="6466522"/>
            <a:ext cx="1761744" cy="347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5272" y="6466522"/>
            <a:ext cx="1266253" cy="347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63924" y="6466522"/>
            <a:ext cx="1266253" cy="347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550" y="439102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is example text</a:t>
            </a:r>
          </a:p>
          <a:p>
            <a:pPr algn="ctr"/>
            <a:r>
              <a:rPr lang="en-US" sz="1400" dirty="0"/>
              <a:t>Replace this text with your own text.</a:t>
            </a:r>
          </a:p>
          <a:p>
            <a:pPr algn="ctr"/>
            <a:r>
              <a:rPr lang="en-US" sz="1400" dirty="0"/>
              <a:t>Add the following </a:t>
            </a:r>
            <a:r>
              <a:rPr lang="en-US" sz="1400"/>
              <a:t>information</a:t>
            </a:r>
            <a:r>
              <a:rPr lang="en-US" sz="1400" smtClean="0"/>
              <a:t>.</a:t>
            </a:r>
          </a:p>
          <a:p>
            <a:pPr algn="ctr"/>
            <a:endParaRPr lang="en-US" sz="1400" dirty="0"/>
          </a:p>
          <a:p>
            <a:r>
              <a:rPr lang="en-US" sz="1400" dirty="0"/>
              <a:t>Date</a:t>
            </a:r>
          </a:p>
          <a:p>
            <a:r>
              <a:rPr lang="en-US" sz="1400" dirty="0"/>
              <a:t>Time</a:t>
            </a:r>
          </a:p>
          <a:p>
            <a:r>
              <a:rPr lang="en-US" sz="1400" dirty="0"/>
              <a:t>Location</a:t>
            </a:r>
          </a:p>
          <a:p>
            <a:r>
              <a:rPr lang="en-US" sz="1400" dirty="0"/>
              <a:t>Contact Information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135d448-7db8-4e87-b24c-bed23cdadd72">
      <UserInfo>
        <DisplayName>Hough, Lynne M</DisplayName>
        <AccountId>1215</AccountId>
        <AccountType/>
      </UserInfo>
    </SharedWithUsers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60D98CD72F0469CA16A7CC5735944" ma:contentTypeVersion="10" ma:contentTypeDescription="Create a new document." ma:contentTypeScope="" ma:versionID="5d13701a7dd0e60349ef033e2a901f7e">
  <xsd:schema xmlns:xsd="http://www.w3.org/2001/XMLSchema" xmlns:xs="http://www.w3.org/2001/XMLSchema" xmlns:p="http://schemas.microsoft.com/office/2006/metadata/properties" xmlns:ns2="5135d448-7db8-4e87-b24c-bed23cdadd72" xmlns:ns3="http://schemas.microsoft.com/sharepoint/v4" xmlns:ns4="4370ceee-1a2d-4209-9442-810ef723f156" targetNamespace="http://schemas.microsoft.com/office/2006/metadata/properties" ma:root="true" ma:fieldsID="a227ceec17540df7426b61f039e0188b" ns2:_="" ns3:_="" ns4:_="">
    <xsd:import namespace="5135d448-7db8-4e87-b24c-bed23cdadd72"/>
    <xsd:import namespace="http://schemas.microsoft.com/sharepoint/v4"/>
    <xsd:import namespace="4370ceee-1a2d-4209-9442-810ef723f1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IconOverlay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5d448-7db8-4e87-b24c-bed23cdadd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70ceee-1a2d-4209-9442-810ef723f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EA5324-9808-48A1-9B7A-3A750310DCB2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135d448-7db8-4e87-b24c-bed23cdadd7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1933BED-6909-460D-8CC1-E3B89486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078B13-400A-45DF-81F8-FDC708D415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Fry, William J</cp:lastModifiedBy>
  <cp:revision>5</cp:revision>
  <dcterms:created xsi:type="dcterms:W3CDTF">2016-04-22T15:12:05Z</dcterms:created>
  <dcterms:modified xsi:type="dcterms:W3CDTF">2016-04-26T18:35:17Z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2016-04-20T00:00:00Z</vt:filetime>
  </property>
  <property fmtid="{D5CDD505-2E9C-101B-9397-08002B2CF9AE}" pid="3" name="Creator">
    <vt:lpwstr>Adobe Photoshop CC 2015 (Macintosh)</vt:lpwstr>
  </property>
  <property fmtid="{D5CDD505-2E9C-101B-9397-08002B2CF9AE}" pid="4" name="LastSaved">
    <vt:filetime>2016-04-22T00:00:00Z</vt:filetime>
  </property>
  <property fmtid="{D5CDD505-2E9C-101B-9397-08002B2CF9AE}" pid="5" name="ContentTypeId">
    <vt:lpwstr>0x010100BF560D98CD72F0469CA16A7CC5735944</vt:lpwstr>
  </property>
</Properties>
</file>